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C9FE-6DDE-41C3-9FB0-78415E3702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267-A167-4EB9-8E45-CA1C71B481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5460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C9FE-6DDE-41C3-9FB0-78415E3702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267-A167-4EB9-8E45-CA1C71B481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7953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C9FE-6DDE-41C3-9FB0-78415E3702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267-A167-4EB9-8E45-CA1C71B481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728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C9FE-6DDE-41C3-9FB0-78415E3702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267-A167-4EB9-8E45-CA1C71B481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4241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C9FE-6DDE-41C3-9FB0-78415E3702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267-A167-4EB9-8E45-CA1C71B481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8416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C9FE-6DDE-41C3-9FB0-78415E3702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267-A167-4EB9-8E45-CA1C71B481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180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C9FE-6DDE-41C3-9FB0-78415E3702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267-A167-4EB9-8E45-CA1C71B481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8852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C9FE-6DDE-41C3-9FB0-78415E3702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267-A167-4EB9-8E45-CA1C71B481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507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C9FE-6DDE-41C3-9FB0-78415E3702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267-A167-4EB9-8E45-CA1C71B481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1704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C9FE-6DDE-41C3-9FB0-78415E3702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267-A167-4EB9-8E45-CA1C71B481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1223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C9FE-6DDE-41C3-9FB0-78415E3702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6267-A167-4EB9-8E45-CA1C71B481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831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tx1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5C9FE-6DDE-41C3-9FB0-78415E3702A9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46267-A167-4EB9-8E45-CA1C71B481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516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Legérdekesebb,legfurcsább bolygók az űrben.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13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922114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GJ 1214b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4906888" cy="573325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47 fényévnyire a földtől</a:t>
            </a:r>
          </a:p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Az egész bolygó kizárólag vízből van.</a:t>
            </a:r>
          </a:p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magja jégből van,de különleges fajtából…</a:t>
            </a:r>
          </a:p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(jég 7 a tudományos neve ennek a jég fajtának)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5556" y="1914551"/>
            <a:ext cx="3856988" cy="37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15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778098"/>
          </a:xfrm>
        </p:spPr>
        <p:txBody>
          <a:bodyPr/>
          <a:lstStyle/>
          <a:p>
            <a:r>
              <a:rPr lang="hu-HU" dirty="0" smtClean="0">
                <a:solidFill>
                  <a:srgbClr val="92D050"/>
                </a:solidFill>
              </a:rPr>
              <a:t>Kepler 438b</a:t>
            </a:r>
            <a:endParaRPr lang="hu-HU" dirty="0">
              <a:solidFill>
                <a:srgbClr val="92D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4978896" cy="568863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92D050"/>
                </a:solidFill>
              </a:rPr>
              <a:t>470 fényévnyire a Földtől</a:t>
            </a:r>
          </a:p>
          <a:p>
            <a:r>
              <a:rPr lang="hu-HU" dirty="0" smtClean="0">
                <a:solidFill>
                  <a:srgbClr val="92D050"/>
                </a:solidFill>
              </a:rPr>
              <a:t>2015 januárjában fedezte fel a Hubble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340768"/>
            <a:ext cx="3529892" cy="31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64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4258816" cy="1143000"/>
          </a:xfrm>
        </p:spPr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TrES</a:t>
            </a:r>
            <a:r>
              <a:rPr lang="hu-HU" dirty="0">
                <a:solidFill>
                  <a:srgbClr val="C00000"/>
                </a:solidFill>
              </a:rPr>
              <a:t>-</a:t>
            </a:r>
            <a:r>
              <a:rPr lang="hu-HU" dirty="0" smtClean="0">
                <a:solidFill>
                  <a:srgbClr val="C00000"/>
                </a:solidFill>
              </a:rPr>
              <a:t>2b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4176464" cy="554461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750 fényévnyire van a </a:t>
            </a:r>
            <a:r>
              <a:rPr lang="hu-HU" dirty="0" smtClean="0">
                <a:solidFill>
                  <a:srgbClr val="C00000"/>
                </a:solidFill>
              </a:rPr>
              <a:t>Naprendszerünktől</a:t>
            </a:r>
            <a:r>
              <a:rPr lang="hu-HU" dirty="0" smtClean="0">
                <a:solidFill>
                  <a:srgbClr val="C00000"/>
                </a:solidFill>
              </a:rPr>
              <a:t>.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Legsötétebb bolygó (kevesebb mint 1% visszavert napfénnyel)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Fényt elnyelő gázok alkotják a légkörét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Vörösen világít mivel felszíne 1100 fokos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696488" cy="352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296" y="3777798"/>
            <a:ext cx="4067944" cy="28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66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394720" cy="796950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55 </a:t>
            </a:r>
            <a:r>
              <a:rPr lang="hu-H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Cancri</a:t>
            </a:r>
            <a:r>
              <a:rPr lang="hu-H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E</a:t>
            </a:r>
            <a:endParaRPr lang="hu-H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1944216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40 fényévnyire Földtől</a:t>
            </a:r>
          </a:p>
          <a:p>
            <a:r>
              <a:rPr lang="hu-H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2x akkora mint a Föld.</a:t>
            </a:r>
          </a:p>
          <a:p>
            <a:r>
              <a:rPr lang="hu-H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1/3-a tiszta gyémánt a tömörsége miatt.</a:t>
            </a:r>
            <a:endParaRPr lang="hu-H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708920"/>
            <a:ext cx="3914576" cy="39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25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706090"/>
          </a:xfrm>
        </p:spPr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Gliese</a:t>
            </a:r>
            <a:r>
              <a:rPr lang="hu-HU" dirty="0" smtClean="0">
                <a:solidFill>
                  <a:schemeClr val="bg1"/>
                </a:solidFill>
              </a:rPr>
              <a:t> 436 b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Egy jégbolygó ami folyamatosan 440 fokon ég.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Akkora gravitációja van a magban,hogy a jeget olyan erősen összetömöríti,hogy az nem tud elolvadni.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212976"/>
            <a:ext cx="5004048" cy="29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27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3682752" cy="1143000"/>
          </a:xfrm>
        </p:spPr>
        <p:txBody>
          <a:bodyPr/>
          <a:lstStyle/>
          <a:p>
            <a:r>
              <a:rPr lang="hu-HU" dirty="0" smtClean="0">
                <a:solidFill>
                  <a:srgbClr val="7030A0"/>
                </a:solidFill>
              </a:rPr>
              <a:t>HD 189773b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47260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7030A0"/>
                </a:solidFill>
              </a:rPr>
              <a:t>Szilíciummal van tele az atmoszférája,de mivel extrém magas hőmérséklet uralkodik,ezért a szilícium üveggé alakul.</a:t>
            </a:r>
          </a:p>
          <a:p>
            <a:r>
              <a:rPr lang="hu-HU" dirty="0" smtClean="0">
                <a:solidFill>
                  <a:srgbClr val="7030A0"/>
                </a:solidFill>
              </a:rPr>
              <a:t>Oldalasan szüntelenül esik a szilárd üveg 6500 km/h-val</a:t>
            </a:r>
            <a:endParaRPr lang="hu-HU" dirty="0">
              <a:solidFill>
                <a:srgbClr val="7030A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180856"/>
            <a:ext cx="4283000" cy="39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23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C000"/>
                </a:solidFill>
              </a:rPr>
              <a:t>WASP-12b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92696"/>
            <a:ext cx="3883896" cy="6165304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FFC000"/>
                </a:solidFill>
              </a:rPr>
              <a:t>Szünet nélkül falja fel a bolygót saját csillaga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Mai napig nem tudni mennyire forró a felszíne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Jupiter méretű,de nagyobbnak látszik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Több mint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10 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milliárd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tonn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hu-HU" dirty="0" smtClean="0">
                <a:solidFill>
                  <a:srgbClr val="FFC000"/>
                </a:solidFill>
              </a:rPr>
              <a:t>anyagot veszít másodpercenként olyan gyorsan,hogy tojás alakja van gömbszerű helyett.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3896" y="1556792"/>
            <a:ext cx="5076056" cy="31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137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610744" cy="720080"/>
          </a:xfrm>
        </p:spPr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chemeClr val="accent3">
                    <a:lumMod val="75000"/>
                  </a:schemeClr>
                </a:solidFill>
              </a:rPr>
              <a:t>Gliese</a:t>
            </a:r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 581 c</a:t>
            </a:r>
            <a:endParaRPr lang="hu-H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4546848" cy="5760640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Valószínűnek tartják rajta az életet</a:t>
            </a:r>
          </a:p>
          <a:p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Csillaga egy </a:t>
            </a:r>
            <a:r>
              <a:rPr lang="hu-HU" dirty="0" smtClean="0">
                <a:solidFill>
                  <a:srgbClr val="C00000"/>
                </a:solidFill>
              </a:rPr>
              <a:t>vörös törpe </a:t>
            </a:r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,szóval a bolygóról az égre nézve mindig vörös égboltunk lenne</a:t>
            </a:r>
          </a:p>
          <a:p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Nem forog,csak úgy mint a mi Holdunk a Föld körül</a:t>
            </a:r>
          </a:p>
          <a:p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Üzenetet küldtek a bolygóra a Földről s 2029-ben oda is ér.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1839" y="3861048"/>
            <a:ext cx="4076129" cy="274237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799488"/>
            <a:ext cx="3466835" cy="30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70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778098"/>
          </a:xfrm>
        </p:spPr>
        <p:txBody>
          <a:bodyPr/>
          <a:lstStyle/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WASP-17b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5256584" cy="568863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2x akkora mint a Jupiter.</a:t>
            </a: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Olyan nagy,hogy fizikailag nem tudna létezni</a:t>
            </a: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Hihetetlenül kicsi a sűrűsége</a:t>
            </a: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Csillaga forgási irányával ellenkezően halad  a pályáján.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2780" y="4221088"/>
            <a:ext cx="2565792" cy="22270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796696"/>
            <a:ext cx="3402788" cy="32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2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HD 188753 Ab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52736"/>
            <a:ext cx="4283968" cy="5616624"/>
          </a:xfrm>
        </p:spPr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150 fényévnyire van a földtől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3 csillaga van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(naplementék, napfogyatkozások, tripla árnyék)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132855"/>
            <a:ext cx="4994624" cy="38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28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261</Words>
  <Application>Microsoft Office PowerPoint</Application>
  <PresentationFormat>Diavetítés a képernyőre (4:3 oldalarány)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Legérdekesebb,legfurcsább bolygók az űrben.</vt:lpstr>
      <vt:lpstr>TrES-2b</vt:lpstr>
      <vt:lpstr>55 Cancri E</vt:lpstr>
      <vt:lpstr>Gliese 436 b</vt:lpstr>
      <vt:lpstr>HD 189773b</vt:lpstr>
      <vt:lpstr>WASP-12b</vt:lpstr>
      <vt:lpstr>Gliese 581 c</vt:lpstr>
      <vt:lpstr>WASP-17b</vt:lpstr>
      <vt:lpstr>HD 188753 Ab</vt:lpstr>
      <vt:lpstr>GJ 1214b</vt:lpstr>
      <vt:lpstr>Kepler 438b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Legérdekesebb,legfurcsább bolygók az űrben.</dc:title>
  <dc:creator>user08</dc:creator>
  <cp:lastModifiedBy>user</cp:lastModifiedBy>
  <cp:revision>20</cp:revision>
  <dcterms:created xsi:type="dcterms:W3CDTF">2016-03-13T09:47:56Z</dcterms:created>
  <dcterms:modified xsi:type="dcterms:W3CDTF">2020-06-21T15:40:24Z</dcterms:modified>
</cp:coreProperties>
</file>